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68277-E39C-4658-896B-2326D2F9E627}" type="datetimeFigureOut">
              <a:rPr lang="zh-CN" altLang="en-US" smtClean="0"/>
              <a:t>2021-01-12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F0CD4-14CE-4578-AB66-8F08D7DD160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640960" cy="648072"/>
          </a:xfrm>
        </p:spPr>
        <p:txBody>
          <a:bodyPr>
            <a:no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热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烈欢迎市平安建设考察组莅临指导</a:t>
            </a:r>
            <a:endParaRPr lang="zh-CN" altLang="en-US" sz="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640960" cy="648072"/>
          </a:xfrm>
        </p:spPr>
        <p:txBody>
          <a:bodyPr>
            <a:no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热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烈欢迎市平安建设考察组莅临指导</a:t>
            </a:r>
            <a:endParaRPr lang="zh-CN" altLang="en-US" sz="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32</Words>
  <Application>Microsoft Office PowerPoint</Application>
  <PresentationFormat>全屏显示(4:3)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3</cp:revision>
  <dcterms:modified xsi:type="dcterms:W3CDTF">2021-01-12T13:56:29Z</dcterms:modified>
</cp:coreProperties>
</file>